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08" r:id="rId2"/>
    <p:sldId id="289" r:id="rId3"/>
    <p:sldId id="290" r:id="rId4"/>
    <p:sldId id="281" r:id="rId5"/>
    <p:sldId id="266" r:id="rId6"/>
    <p:sldId id="258" r:id="rId7"/>
    <p:sldId id="271" r:id="rId8"/>
    <p:sldId id="300" r:id="rId9"/>
    <p:sldId id="276" r:id="rId10"/>
    <p:sldId id="303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0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513" autoAdjust="0"/>
  </p:normalViewPr>
  <p:slideViewPr>
    <p:cSldViewPr>
      <p:cViewPr varScale="1">
        <p:scale>
          <a:sx n="60" d="100"/>
          <a:sy n="60" d="100"/>
        </p:scale>
        <p:origin x="-16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745482-3277-45CC-97BD-2E995D825908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F69BE-AF94-444C-A2CE-D3C6DF9D4F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8182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F:\ФОНЫ\нежные\krsintum10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</p:spPr>
      </p:pic>
      <p:pic>
        <p:nvPicPr>
          <p:cNvPr id="3" name="Picture 2" descr="http://sadbershet.ucoz.ru/_si/0/7586918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29190" cy="597068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857752" y="3357562"/>
            <a:ext cx="42862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      </a:t>
            </a:r>
            <a:r>
              <a:rPr lang="ru-RU" sz="4000" b="1" dirty="0" smtClean="0"/>
              <a:t> </a:t>
            </a:r>
            <a:endParaRPr lang="ru-RU" sz="4000" b="1" dirty="0" smtClean="0"/>
          </a:p>
          <a:p>
            <a:r>
              <a:rPr lang="ru-RU" sz="2800" b="1" smtClean="0"/>
              <a:t>                 </a:t>
            </a:r>
            <a:endParaRPr lang="ru-RU" sz="2800" b="1" dirty="0" smtClean="0"/>
          </a:p>
          <a:p>
            <a:pPr algn="r"/>
            <a:r>
              <a:rPr lang="ru-RU" sz="2800" b="1" dirty="0" smtClean="0"/>
              <a:t>           Воспитатель</a:t>
            </a:r>
            <a:r>
              <a:rPr lang="ru-RU" sz="2800" b="1" dirty="0" smtClean="0"/>
              <a:t>:      </a:t>
            </a:r>
            <a:r>
              <a:rPr lang="ru-RU" sz="2800" b="1" dirty="0" err="1" smtClean="0"/>
              <a:t>Ситдикова</a:t>
            </a:r>
            <a:r>
              <a:rPr lang="ru-RU" sz="2800" b="1" dirty="0" smtClean="0"/>
              <a:t> Н.С.</a:t>
            </a:r>
            <a:endParaRPr lang="ru-RU" sz="2800" b="1" dirty="0" smtClean="0"/>
          </a:p>
          <a:p>
            <a:r>
              <a:rPr lang="ru-RU" sz="2800" b="1" dirty="0" smtClean="0"/>
              <a:t>       </a:t>
            </a:r>
          </a:p>
          <a:p>
            <a:r>
              <a:rPr lang="ru-RU" sz="2800" b="1" dirty="0" smtClean="0"/>
              <a:t>                   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://www.talanty-dona.ru/public/upload/0021-021-Gosudarstvennyj-gimn-Ross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0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Народы России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_WSv7UPn7c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81225" y="620688"/>
            <a:ext cx="4781550" cy="6237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GS-SAoTSr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5350" y="0"/>
            <a:ext cx="48133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K4cYfI_FD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5350" y="0"/>
            <a:ext cx="48133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K84stziJY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71700" y="0"/>
            <a:ext cx="48006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M9Z4FyWOP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59000" y="0"/>
            <a:ext cx="482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EGio_op9O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55825" y="0"/>
            <a:ext cx="48323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ul6h8dryi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81225" y="0"/>
            <a:ext cx="47815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YhnVeAKZbb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59000" y="0"/>
            <a:ext cx="482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ziC_tOr8Y3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5350" y="0"/>
            <a:ext cx="48133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85720" y="5143512"/>
            <a:ext cx="8572560" cy="15002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/>
              <a:t>       Все мы живём в огромной стране название, которой – Россия.  Это– самая большая страна в мире. Границы России проходят и по суше, и по морю. В ней</a:t>
            </a:r>
            <a:r>
              <a:rPr lang="ru-RU" sz="2000" dirty="0" smtClean="0"/>
              <a:t> </a:t>
            </a:r>
            <a:r>
              <a:rPr lang="ru-RU" sz="2000" b="1" dirty="0" smtClean="0"/>
              <a:t>проживают представители более 200 национальностей. Государственный язык – русский.</a:t>
            </a:r>
          </a:p>
          <a:p>
            <a:pPr>
              <a:buNone/>
            </a:pPr>
            <a:r>
              <a:rPr lang="ru-RU" sz="2000" b="1" dirty="0" smtClean="0"/>
              <a:t>  </a:t>
            </a:r>
            <a:endParaRPr lang="ru-RU" sz="2000" b="1" dirty="0"/>
          </a:p>
        </p:txBody>
      </p:sp>
      <p:pic>
        <p:nvPicPr>
          <p:cNvPr id="3074" name="Picture 2" descr="http://img-fotki.yandex.ru/get/6101/82361451.0/0_65f62_5b0facbe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0"/>
            <a:ext cx="7929618" cy="51046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F:\ФОНЫ\нежные\065b259e519d4b4f91f79b3116c0888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1538" y="500042"/>
            <a:ext cx="635798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Пусть крепнет от моря до моря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Двуглавого сила орла!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Пусть вечно на вольном просторе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Россия стоит, как скала!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Пусть высится гордо и  смело…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Над нею трёхцветный наш флаг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Во благо славянского дела,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Врагам всем на зависть и страх!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86380" y="3214686"/>
            <a:ext cx="35004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Как велика моя земля,</a:t>
            </a:r>
            <a:br>
              <a:rPr lang="ru-RU" sz="2000" b="1" dirty="0" smtClean="0"/>
            </a:br>
            <a:r>
              <a:rPr lang="ru-RU" sz="2000" b="1" dirty="0" smtClean="0"/>
              <a:t>Как широки просторы!</a:t>
            </a:r>
            <a:br>
              <a:rPr lang="ru-RU" sz="2000" b="1" dirty="0" smtClean="0"/>
            </a:br>
            <a:r>
              <a:rPr lang="ru-RU" sz="2000" b="1" dirty="0" smtClean="0"/>
              <a:t>Озера, реки и поля,</a:t>
            </a:r>
            <a:br>
              <a:rPr lang="ru-RU" sz="2000" b="1" dirty="0" smtClean="0"/>
            </a:br>
            <a:r>
              <a:rPr lang="ru-RU" sz="2000" b="1" dirty="0" smtClean="0"/>
              <a:t>Леса, и степь, и горы.</a:t>
            </a:r>
            <a:br>
              <a:rPr lang="ru-RU" sz="2000" b="1" dirty="0" smtClean="0"/>
            </a:br>
            <a:r>
              <a:rPr lang="ru-RU" sz="2000" b="1" dirty="0" smtClean="0"/>
              <a:t>Раскинулась моя страна</a:t>
            </a:r>
            <a:br>
              <a:rPr lang="ru-RU" sz="2000" b="1" dirty="0" smtClean="0"/>
            </a:br>
            <a:r>
              <a:rPr lang="ru-RU" sz="2000" b="1" dirty="0" smtClean="0"/>
              <a:t>От севера до юга:</a:t>
            </a:r>
            <a:br>
              <a:rPr lang="ru-RU" sz="2000" b="1" dirty="0" smtClean="0"/>
            </a:br>
            <a:r>
              <a:rPr lang="ru-RU" sz="2000" b="1" dirty="0" smtClean="0"/>
              <a:t>Когда в одном краю весна,</a:t>
            </a:r>
            <a:br>
              <a:rPr lang="ru-RU" sz="2000" b="1" dirty="0" smtClean="0"/>
            </a:br>
            <a:r>
              <a:rPr lang="ru-RU" sz="2000" b="1" dirty="0" smtClean="0"/>
              <a:t>В другом – снега и вьюга.</a:t>
            </a:r>
            <a:br>
              <a:rPr lang="ru-RU" sz="2000" b="1" dirty="0" smtClean="0"/>
            </a:br>
            <a:endParaRPr lang="ru-RU" sz="2000" b="1" dirty="0"/>
          </a:p>
        </p:txBody>
      </p:sp>
      <p:pic>
        <p:nvPicPr>
          <p:cNvPr id="39938" name="Picture 2" descr="http://photo.thebestofrussia.ru/118891/90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5794" y="214290"/>
            <a:ext cx="4121422" cy="2500330"/>
          </a:xfrm>
          <a:prstGeom prst="rect">
            <a:avLst/>
          </a:prstGeom>
          <a:noFill/>
        </p:spPr>
      </p:pic>
      <p:pic>
        <p:nvPicPr>
          <p:cNvPr id="39940" name="Picture 4" descr="http://images.forwallpaper.com/files/thumbs/preview/106/1064615__nature-mountains-boulder-idaho-wallpaper-landscape-image_p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29124" y="214290"/>
            <a:ext cx="4500594" cy="2531294"/>
          </a:xfrm>
          <a:prstGeom prst="rect">
            <a:avLst/>
          </a:prstGeom>
          <a:noFill/>
        </p:spPr>
      </p:pic>
      <p:pic>
        <p:nvPicPr>
          <p:cNvPr id="39946" name="Picture 10" descr="http://pda.fedpress.ru/sites/fedpress/files/aleksandrovich/news/ya_ir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57158" y="3000372"/>
            <a:ext cx="4500594" cy="30153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4286256"/>
            <a:ext cx="87154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Откуда появилось такое название – “Россия”?</a:t>
            </a:r>
          </a:p>
          <a:p>
            <a:r>
              <a:rPr lang="ru-RU" sz="2000" b="1" dirty="0" smtClean="0"/>
              <a:t>В стародавние времена её называли Русью. </a:t>
            </a:r>
          </a:p>
          <a:p>
            <a:r>
              <a:rPr lang="ru-RU" sz="2000" b="1" dirty="0" smtClean="0"/>
              <a:t>Русь – страна рек и озёр. Русь – светлое место. Это страна света, солнца, добрых людей. Русских называют ещё россами, а страну, где они живут, Россией. </a:t>
            </a:r>
          </a:p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/>
          </a:p>
        </p:txBody>
      </p:sp>
      <p:pic>
        <p:nvPicPr>
          <p:cNvPr id="49156" name="Picture 4" descr="http://moemore.com/images/reki/o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0"/>
            <a:ext cx="6429420" cy="43505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5646" y="5805264"/>
            <a:ext cx="46503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В мае 2012 года пост президента занял             </a:t>
            </a:r>
          </a:p>
          <a:p>
            <a:r>
              <a:rPr lang="ru-RU" sz="2000" b="1" dirty="0" smtClean="0"/>
              <a:t>Владимир Владимирович Путин.</a:t>
            </a:r>
            <a:endParaRPr lang="ru-RU" sz="2000" b="1" dirty="0"/>
          </a:p>
        </p:txBody>
      </p:sp>
      <p:pic>
        <p:nvPicPr>
          <p:cNvPr id="24578" name="Picture 2" descr="http://news.aouaga.com/img_photos/L/Vladimir-Pouti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290"/>
            <a:ext cx="8001056" cy="5367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488" y="6215082"/>
            <a:ext cx="3357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Столица России  – Москва.</a:t>
            </a:r>
            <a:endParaRPr lang="ru-RU" sz="2000" b="1" dirty="0"/>
          </a:p>
        </p:txBody>
      </p:sp>
      <p:pic>
        <p:nvPicPr>
          <p:cNvPr id="1026" name="Picture 2" descr="http://sib-valeo.by/wp-content/uploads/2015/02/moskva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285984" y="3071810"/>
            <a:ext cx="5500726" cy="2937387"/>
          </a:xfrm>
          <a:prstGeom prst="rect">
            <a:avLst/>
          </a:prstGeom>
          <a:noFill/>
        </p:spPr>
      </p:pic>
      <p:pic>
        <p:nvPicPr>
          <p:cNvPr id="1028" name="Picture 4" descr="http://mediusinfo.ru/images/images/FOTO/Gorod/2015/august/mockva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71472" y="357166"/>
            <a:ext cx="4214842" cy="2634276"/>
          </a:xfrm>
          <a:prstGeom prst="rect">
            <a:avLst/>
          </a:prstGeom>
          <a:noFill/>
        </p:spPr>
      </p:pic>
      <p:pic>
        <p:nvPicPr>
          <p:cNvPr id="1030" name="Picture 6" descr="http://os1.i.ua/3/1/9831204_413bf388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57752" y="357166"/>
            <a:ext cx="4071966" cy="26327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000636"/>
            <a:ext cx="835824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Белый цвет означает мир и чистоту совести; Синий - небо, верность и правду; Красный - огонь и отвагу. Эти цвета издревле почитались на Руси народом, ими украшали свои жилища, вышивали затейливые узоры на одеждах и одевали их по праздникам. Он объединяет  людей, живущих в нашей стране.</a:t>
            </a:r>
            <a:endParaRPr lang="ru-RU" sz="2000" b="1" dirty="0"/>
          </a:p>
        </p:txBody>
      </p:sp>
      <p:pic>
        <p:nvPicPr>
          <p:cNvPr id="28674" name="Picture 2" descr="http://www.mibs-vlz.ru/images/news/2011/08/20110822-01-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0034" y="44608"/>
            <a:ext cx="7929618" cy="49516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://uch.znate.ru/tw_files2/urls_2/13/d-12426/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5" descr="C:\Users\Алевтина\Desktop\герб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572264" y="0"/>
            <a:ext cx="2357454" cy="27924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ww.verkhovod.ru/images/a10200d5543b8927bca9320335647bd5_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14480" y="571480"/>
            <a:ext cx="5786478" cy="430369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5143512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Государственный флаг можно увидеть на зданиях там где находится российская власть, где работает Президент, Правительство и Государственная Дума и на административных зданиях во всех городах и посёлках. Москва.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261</Words>
  <Application>Microsoft Office PowerPoint</Application>
  <PresentationFormat>Экран (4:3)</PresentationFormat>
  <Paragraphs>26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Алевтина Поздняк</dc:creator>
  <cp:lastModifiedBy>longin</cp:lastModifiedBy>
  <cp:revision>44</cp:revision>
  <dcterms:created xsi:type="dcterms:W3CDTF">2015-10-04T05:36:09Z</dcterms:created>
  <dcterms:modified xsi:type="dcterms:W3CDTF">2024-10-30T16:24:02Z</dcterms:modified>
</cp:coreProperties>
</file>